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0524"/>
  </p:normalViewPr>
  <p:slideViewPr>
    <p:cSldViewPr snapToGrid="0">
      <p:cViewPr>
        <p:scale>
          <a:sx n="83" d="100"/>
          <a:sy n="83" d="100"/>
        </p:scale>
        <p:origin x="1640" y="216"/>
      </p:cViewPr>
      <p:guideLst/>
    </p:cSldViewPr>
  </p:slideViewPr>
  <p:notesTextViewPr>
    <p:cViewPr>
      <p:scale>
        <a:sx n="1" d="1"/>
        <a:sy n="1" d="1"/>
      </p:scale>
      <p:origin x="0" y="-14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21C9B-3BEC-9E4A-8757-223F1A50F703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3B6F2-6CB3-1E4E-8219-31402D30567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669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Intro </a:t>
            </a:r>
          </a:p>
          <a:p>
            <a:r>
              <a:rPr lang="da-DK" dirty="0"/>
              <a:t>Gennemgang af program 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Lav et eksempel, hvor rækkefølgen kan byttes om og hvilken betydning det har, når værktøjerne bliver brugt i forskellige rækkefølger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C3B6F2-6CB3-1E4E-8219-31402D30567A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848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860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3837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0052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0426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0938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3660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467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58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800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038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391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AAA10-5787-C144-A19A-4F9EF6204F2F}" type="datetimeFigureOut">
              <a:rPr lang="da-DK" smtClean="0"/>
              <a:t>12.03.2025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5DD55E-B693-4542-A900-79C530DE7CD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54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51707706-E88D-F30C-739D-CCD7FDD78B13}"/>
              </a:ext>
            </a:extLst>
          </p:cNvPr>
          <p:cNvSpPr txBox="1"/>
          <p:nvPr/>
        </p:nvSpPr>
        <p:spPr>
          <a:xfrm>
            <a:off x="1795670" y="-2806150"/>
            <a:ext cx="921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800" b="1" dirty="0"/>
              <a:t>Planlægningsmodel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01620B9-5A22-39BF-5ADB-C69C19695AD0}"/>
              </a:ext>
            </a:extLst>
          </p:cNvPr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26A860A-F698-1933-B7A0-B84B6569723D}"/>
              </a:ext>
            </a:extLst>
          </p:cNvPr>
          <p:cNvSpPr/>
          <p:nvPr/>
        </p:nvSpPr>
        <p:spPr>
          <a:xfrm>
            <a:off x="405946" y="1935919"/>
            <a:ext cx="565388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Mål for aktiviteten 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D532033-DF7B-DB96-3C70-C297F9C26242}"/>
              </a:ext>
            </a:extLst>
          </p:cNvPr>
          <p:cNvSpPr/>
          <p:nvPr/>
        </p:nvSpPr>
        <p:spPr>
          <a:xfrm>
            <a:off x="7144475" y="2744804"/>
            <a:ext cx="5247871" cy="2168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Materialer 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6D533BC-FF56-48C7-8D25-36F0E4238D60}"/>
              </a:ext>
            </a:extLst>
          </p:cNvPr>
          <p:cNvSpPr/>
          <p:nvPr/>
        </p:nvSpPr>
        <p:spPr>
          <a:xfrm>
            <a:off x="7144475" y="373563"/>
            <a:ext cx="5251179" cy="2168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Rammer 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35DFAC32-989A-5BDE-5551-224EF73412CB}"/>
              </a:ext>
            </a:extLst>
          </p:cNvPr>
          <p:cNvSpPr/>
          <p:nvPr/>
        </p:nvSpPr>
        <p:spPr>
          <a:xfrm>
            <a:off x="405945" y="373563"/>
            <a:ext cx="5653889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Emne 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1278006-645D-4595-49F2-F1B20CE62412}"/>
              </a:ext>
            </a:extLst>
          </p:cNvPr>
          <p:cNvSpPr/>
          <p:nvPr/>
        </p:nvSpPr>
        <p:spPr>
          <a:xfrm>
            <a:off x="281964" y="5311838"/>
            <a:ext cx="2880000" cy="39157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Opstart 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B9CF75C9-F52A-835D-BB4F-B8DABBE9CF2E}"/>
              </a:ext>
            </a:extLst>
          </p:cNvPr>
          <p:cNvSpPr/>
          <p:nvPr/>
        </p:nvSpPr>
        <p:spPr>
          <a:xfrm>
            <a:off x="3400086" y="5311838"/>
            <a:ext cx="2880000" cy="39157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Præsentation af teori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5B2CA7C7-7261-2F75-6B16-ACB6B824F436}"/>
              </a:ext>
            </a:extLst>
          </p:cNvPr>
          <p:cNvSpPr/>
          <p:nvPr/>
        </p:nvSpPr>
        <p:spPr>
          <a:xfrm>
            <a:off x="6518208" y="5311838"/>
            <a:ext cx="2880000" cy="39157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Aktiviteter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E0DC5A56-6217-D8A8-DBBB-852016E5F35C}"/>
              </a:ext>
            </a:extLst>
          </p:cNvPr>
          <p:cNvSpPr/>
          <p:nvPr/>
        </p:nvSpPr>
        <p:spPr>
          <a:xfrm>
            <a:off x="9636330" y="5311838"/>
            <a:ext cx="2880000" cy="39157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Afslutning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B42D552-22DA-AADB-B67D-35D8837D383A}"/>
              </a:ext>
            </a:extLst>
          </p:cNvPr>
          <p:cNvSpPr/>
          <p:nvPr/>
        </p:nvSpPr>
        <p:spPr>
          <a:xfrm>
            <a:off x="401446" y="3498274"/>
            <a:ext cx="5653888" cy="144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a-DK" sz="1600" dirty="0">
                <a:solidFill>
                  <a:sysClr val="windowText" lastClr="000000"/>
                </a:solidFill>
                <a:latin typeface="Manrope" pitchFamily="2" charset="0"/>
              </a:rPr>
              <a:t>Hvem er deltagerne?</a:t>
            </a:r>
          </a:p>
        </p:txBody>
      </p:sp>
    </p:spTree>
    <p:extLst>
      <p:ext uri="{BB962C8B-B14F-4D97-AF65-F5344CB8AC3E}">
        <p14:creationId xmlns:p14="http://schemas.microsoft.com/office/powerpoint/2010/main" val="4106226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BA9B039698FF4C8463069F865269B4" ma:contentTypeVersion="14" ma:contentTypeDescription="Opret et nyt dokument." ma:contentTypeScope="" ma:versionID="9d9648bca7115095af14b55672aef8f9">
  <xsd:schema xmlns:xsd="http://www.w3.org/2001/XMLSchema" xmlns:xs="http://www.w3.org/2001/XMLSchema" xmlns:p="http://schemas.microsoft.com/office/2006/metadata/properties" xmlns:ns2="ba91fab7-ca29-4953-bc03-a65170c139ba" xmlns:ns3="9439efc4-73d9-4828-bf8c-336f9c98c861" targetNamespace="http://schemas.microsoft.com/office/2006/metadata/properties" ma:root="true" ma:fieldsID="4dfc5506ef3eb93f451d03e25cc9e4ae" ns2:_="" ns3:_="">
    <xsd:import namespace="ba91fab7-ca29-4953-bc03-a65170c139ba"/>
    <xsd:import namespace="9439efc4-73d9-4828-bf8c-336f9c98c8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91fab7-ca29-4953-bc03-a65170c139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8b335d25-aab0-45d9-8266-b0accc824f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39efc4-73d9-4828-bf8c-336f9c98c86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8489b3d-7778-4084-85b9-4526f902992b}" ma:internalName="TaxCatchAll" ma:showField="CatchAllData" ma:web="9439efc4-73d9-4828-bf8c-336f9c98c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91fab7-ca29-4953-bc03-a65170c139ba">
      <Terms xmlns="http://schemas.microsoft.com/office/infopath/2007/PartnerControls"/>
    </lcf76f155ced4ddcb4097134ff3c332f>
    <TaxCatchAll xmlns="9439efc4-73d9-4828-bf8c-336f9c98c861" xsi:nil="true"/>
  </documentManagement>
</p:properties>
</file>

<file path=customXml/itemProps1.xml><?xml version="1.0" encoding="utf-8"?>
<ds:datastoreItem xmlns:ds="http://schemas.openxmlformats.org/officeDocument/2006/customXml" ds:itemID="{1FA056AE-0284-4052-951A-46EF28B9FADC}"/>
</file>

<file path=customXml/itemProps2.xml><?xml version="1.0" encoding="utf-8"?>
<ds:datastoreItem xmlns:ds="http://schemas.openxmlformats.org/officeDocument/2006/customXml" ds:itemID="{9050E513-6472-45C9-9753-F00F30F7D39E}"/>
</file>

<file path=customXml/itemProps3.xml><?xml version="1.0" encoding="utf-8"?>
<ds:datastoreItem xmlns:ds="http://schemas.openxmlformats.org/officeDocument/2006/customXml" ds:itemID="{53E41FE7-C939-40CA-9D3E-E435691A222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44</Words>
  <Application>Microsoft Macintosh PowerPoint</Application>
  <PresentationFormat>A3-papir (297 x 420 mm)</PresentationFormat>
  <Paragraphs>16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Manrope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Tranevig</dc:creator>
  <cp:lastModifiedBy>Laura Tranevig</cp:lastModifiedBy>
  <cp:revision>1</cp:revision>
  <dcterms:created xsi:type="dcterms:W3CDTF">2025-03-12T17:52:29Z</dcterms:created>
  <dcterms:modified xsi:type="dcterms:W3CDTF">2025-03-12T20:25:25Z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0x010100CFBA9B039698FF4C8463069F865269B4</vt:lpwstr>
  </property>
</Properties>
</file>